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8" r:id="rId3"/>
    <p:sldId id="273" r:id="rId4"/>
    <p:sldId id="274" r:id="rId5"/>
    <p:sldId id="275" r:id="rId6"/>
    <p:sldId id="263" r:id="rId7"/>
    <p:sldId id="288" r:id="rId8"/>
    <p:sldId id="279" r:id="rId9"/>
    <p:sldId id="280" r:id="rId10"/>
    <p:sldId id="281" r:id="rId11"/>
    <p:sldId id="287" r:id="rId12"/>
    <p:sldId id="283" r:id="rId13"/>
    <p:sldId id="286" r:id="rId14"/>
    <p:sldId id="282" r:id="rId15"/>
    <p:sldId id="267" r:id="rId16"/>
    <p:sldId id="268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kids.moy.su/_pu/0/04281906.jpg" TargetMode="External"/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hyperlink" Target="http://kids.moy.su/_pu/0/10659531.jp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kids.moy.su/_pu/0/64804944.jpg" TargetMode="External"/><Relationship Id="rId5" Type="http://schemas.openxmlformats.org/officeDocument/2006/relationships/image" Target="../media/image38.jpeg"/><Relationship Id="rId4" Type="http://schemas.openxmlformats.org/officeDocument/2006/relationships/hyperlink" Target="http://kids.moy.su/_pu/0/30437514.jpg" TargetMode="External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kids.moy.su/_pu/0/98950461.jpg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kids.moy.su/_pu/0/64920764.jpg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eg"/><Relationship Id="rId5" Type="http://schemas.openxmlformats.org/officeDocument/2006/relationships/hyperlink" Target="http://kids.moy.su/_pu/0/80860365.jpg" TargetMode="Externa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kids.moy.su/_pu/0/69034412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hyperlink" Target="http://kids.moy.su/_pu/0/61438271.jpg" TargetMode="Externa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228600"/>
            <a:ext cx="7772400" cy="281940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Cambria" pitchFamily="18" charset="0"/>
              </a:rPr>
              <a:t>Муниципальное бюджетное учреждение</a:t>
            </a:r>
            <a:br>
              <a:rPr lang="ru-RU" sz="2000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Cambria" pitchFamily="18" charset="0"/>
              </a:rPr>
              <a:t> дополнительного образования  </a:t>
            </a:r>
            <a:br>
              <a:rPr lang="ru-RU" sz="2000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Cambria" pitchFamily="18" charset="0"/>
              </a:rPr>
              <a:t>«Центр детского творчества» </a:t>
            </a:r>
            <a:r>
              <a:rPr lang="ru-RU" sz="2000" dirty="0" err="1" smtClean="0">
                <a:solidFill>
                  <a:srgbClr val="C00000"/>
                </a:solidFill>
                <a:latin typeface="Cambria" pitchFamily="18" charset="0"/>
              </a:rPr>
              <a:t>Арзгирского</a:t>
            </a:r>
            <a:r>
              <a:rPr lang="ru-RU" sz="2000" dirty="0" smtClean="0">
                <a:solidFill>
                  <a:srgbClr val="C00000"/>
                </a:solidFill>
                <a:latin typeface="Cambria" pitchFamily="18" charset="0"/>
              </a:rPr>
              <a:t> района, </a:t>
            </a:r>
            <a:br>
              <a:rPr lang="ru-RU" sz="2000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Cambria" pitchFamily="18" charset="0"/>
              </a:rPr>
              <a:t>Ставропольского края </a:t>
            </a:r>
            <a:r>
              <a:rPr lang="ru-RU" sz="8800" b="1" dirty="0" smtClean="0">
                <a:solidFill>
                  <a:srgbClr val="C00000"/>
                </a:solidFill>
                <a:latin typeface="Gabriola" pitchFamily="82" charset="0"/>
              </a:rPr>
              <a:t/>
            </a:r>
            <a:br>
              <a:rPr lang="ru-RU" sz="8800" b="1" dirty="0" smtClean="0">
                <a:solidFill>
                  <a:srgbClr val="C00000"/>
                </a:solidFill>
                <a:latin typeface="Gabriola" pitchFamily="82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1676400"/>
            <a:ext cx="8077200" cy="39624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МАСТЕР-КЛАСС ПО ТЕМЕ: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«ТЕХНОЛОГИЯ ИЗГОТОВЛЕНИЯ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ФИЛИМОНОВСКОЙ ИГРУШКИ»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6324600"/>
            <a:ext cx="1726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2020ГОД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Pictures\DSC_5529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733056"/>
            <a:ext cx="3581400" cy="23992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://kids.moy.su/kartinki/1241076_2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1905000" cy="297180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Содержимое 7" descr="http://kids.moy.su/_pu/0/49891610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905000"/>
            <a:ext cx="3570288" cy="3722688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1066800" y="5334000"/>
            <a:ext cx="1708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 rot="10800000" flipV="1">
            <a:off x="-1447800" y="4436277"/>
            <a:ext cx="63246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4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Птицы. Это вестники богини Матери земли. Они обязательные спутники женских изображений. Птицы – знаки воскресения природы, пробуждения земли, рассвета, хорошего урожая, счастливой семьи.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ЭЛЕМЕНТЫ РОСПИСИ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://kids.moy.su/_pu/0/s10659531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76600" y="5105400"/>
            <a:ext cx="2439988" cy="152400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Содержимое 7" descr="http://kids.moy.su/_pu/0/s30437514.jpg">
            <a:hlinkClick r:id="rId4" tgtFrame="&quot;_blank&quot;" tooltip="&quot;Нажмите, для просмотра в полном размере...&quot;"/>
          </p:cNvPr>
          <p:cNvPicPr>
            <a:picLocks noGrp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7200" y="1600200"/>
            <a:ext cx="2514600" cy="137160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http://kids.moy.su/_pu/0/s64804944.jpg">
            <a:hlinkClick r:id="rId6" tgtFrame="&quot;_blank&quot;" tooltip="&quot;Нажмите, для просмотра в полном размере...&quot;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5400" y="3276600"/>
            <a:ext cx="2514600" cy="152400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http://kids.moy.su/_pu/0/s04281906.jpg">
            <a:hlinkClick r:id="rId8" tgtFrame="&quot;_blank&quot;" tooltip="&quot;Нажмите, для просмотра в полном размере...&quot;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9800" y="1524000"/>
            <a:ext cx="2686050" cy="445770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РОСПИСЬ ИГРУШКИ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00600" y="2133600"/>
            <a:ext cx="4041775" cy="3951288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Сначала желтым цветом рисуют полоски и пятна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Затем обводят красным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Затем зеленым, реже синим, фиолетовым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http://kids.moy.su/_pu/0/s98950461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4344988" cy="3762169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ДРЕВНИЕ СИМВОЛЫ 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РОСПИСИ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://kids.moy.su/_pu/0/s64920764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600200"/>
            <a:ext cx="3429000" cy="449580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ФИЛИМОНОВСКИЙ КОНЬ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5638799"/>
            <a:ext cx="4041775" cy="12192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www.nkj.ru/upload/iblock/c37/c37d0b900a081624586dfa0b714866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286000"/>
            <a:ext cx="1770845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C:\Users\1\Pictures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828800"/>
            <a:ext cx="156972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1\Pictures\i (10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676400"/>
            <a:ext cx="2571750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114800" y="4267201"/>
            <a:ext cx="4572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Конь – слуга Солнца. В языческой Руси конь был очень важным символом в магии плодородия. Он символизировал как культ солнца, так и культ воды. Древние славяне считали, что впряженный конь возил по небу бога-солнца и приносил людям его благодать.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Содержимое 11" descr="http://kids.moy.su/_pu/0/s80860365.jpg">
            <a:hlinkClick r:id="rId5" tgtFrame="&quot;_blank&quot;" tooltip="&quot;Нажмите, для просмотра в полном размере...&quot;"/>
          </p:cNvPr>
          <p:cNvPicPr>
            <a:picLocks noGrp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33400" y="3810000"/>
            <a:ext cx="1368226" cy="2544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 ИЗГОТОВЛЕНИЯ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ИГРУШКИ « КОНЬ»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ЛЕПКА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76800" y="1905000"/>
            <a:ext cx="4041775" cy="6397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ГРУНТОВКА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Всадник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38400"/>
            <a:ext cx="4043314" cy="24512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F:\DCIM\103_PANA\P103080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2688" y="2895600"/>
            <a:ext cx="3694112" cy="2770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33401"/>
            <a:ext cx="4040188" cy="9144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РОСПИСЬ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685801"/>
            <a:ext cx="4041775" cy="762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ЛАКИРОВАНИЕ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маё\DCIM\103_PANA\P10308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057400"/>
            <a:ext cx="4353719" cy="3265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C:\Users\1\Desktop\маё\DCIM\103_PANA\P10308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69850" y="2203450"/>
            <a:ext cx="4216400" cy="3162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1\Desktop\маё\DCIM\103_PANA\P1030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52650" y="2190750"/>
            <a:ext cx="4724400" cy="3543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1\Desktop\маё\Любовь\Любовь\IMG_547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00108"/>
            <a:ext cx="2946400" cy="4419600"/>
          </a:xfrm>
          <a:prstGeom prst="rect">
            <a:avLst/>
          </a:prstGeom>
          <a:ln w="2286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5102225" y="1295400"/>
            <a:ext cx="4041775" cy="3886200"/>
          </a:xfrm>
        </p:spPr>
        <p:txBody>
          <a:bodyPr>
            <a:normAutofit fontScale="85000" lnSpcReduction="20000"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Любовь Алексеевна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Польченко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педагог дополнительного образования</a:t>
            </a: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Высшей квалификационной</a:t>
            </a: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категории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ИСТОРИИ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ФИЛИМОНОВСКОЙ ИГРУШКИ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524000"/>
            <a:ext cx="4041775" cy="2667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Деревня Филимоново, Одоевского </a:t>
            </a:r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района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Тульской области – знаменитый центр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производства  игрушек</a:t>
            </a:r>
          </a:p>
          <a:p>
            <a:endParaRPr lang="ru-RU" dirty="0"/>
          </a:p>
        </p:txBody>
      </p:sp>
      <p:pic>
        <p:nvPicPr>
          <p:cNvPr id="1027" name="Picture 3" descr="C:\Users\1\Pictures\i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267200"/>
            <a:ext cx="3200400" cy="2400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C:\Users\1\Pictures\13038244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4267200"/>
            <a:ext cx="3200401" cy="2371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9" name="Picture 5" descr="C:\Users\1\Pictures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828800"/>
            <a:ext cx="2905125" cy="1936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79863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СЮЖЕТЫ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ФИЛИМОНОВА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29200" y="1524000"/>
            <a:ext cx="4114800" cy="2286000"/>
          </a:xfrm>
        </p:spPr>
        <p:txBody>
          <a:bodyPr>
            <a:noAutofit/>
          </a:bodyPr>
          <a:lstStyle/>
          <a:p>
            <a:endPara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Крестьянки, барыни, солдаты, наездники, танцующие пары.</a:t>
            </a:r>
          </a:p>
          <a:p>
            <a:endPara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Люся\Pictures\0798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0507" y="4072490"/>
            <a:ext cx="93574" cy="15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Люся\Pictures\0798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86200"/>
            <a:ext cx="1828800" cy="274320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5" descr="C:\Users\Люся\Pictures\DSC097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010400" y="3962400"/>
            <a:ext cx="1950674" cy="2759075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Ф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895600" y="2667000"/>
            <a:ext cx="1259752" cy="1476332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3" descr="C:\Users\Люся\Pictures\517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599" y="685800"/>
            <a:ext cx="1353943" cy="243840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6" descr="C:\Users\Люся\Pictures\filimon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609600"/>
            <a:ext cx="1719690" cy="129540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2" descr="C:\Users\Люся\Pictures\07955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4400" y="4495799"/>
            <a:ext cx="1828800" cy="1797535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2" descr="C:\Users\123\Desktop\маё\ИГРЫ ДЛЯ ПРОГРАММЫ\Отсканировано 13.05.2012 14-07 (4)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2590800" y="4648200"/>
            <a:ext cx="1651865" cy="152400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Рисунок 15" descr="http://kids.moy.su/kartinki/844381_2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9000" y="1295400"/>
            <a:ext cx="895350" cy="106680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Люся\Pictures\0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1990" y="4876800"/>
            <a:ext cx="1680159" cy="1855596"/>
          </a:xfrm>
          <a:prstGeom prst="round2Same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 descr="C:\Users\Люся\Pictures\filimon1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337240"/>
            <a:ext cx="2743200" cy="3185444"/>
          </a:xfrm>
          <a:prstGeom prst="round2Same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4" descr="C:\Users\Люся\Pictures\filimon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876800"/>
            <a:ext cx="1781175" cy="1781175"/>
          </a:xfrm>
          <a:prstGeom prst="round2Same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2" descr="C:\Users\Люся\Pictures\filimon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609600"/>
            <a:ext cx="1544638" cy="1544638"/>
          </a:xfrm>
          <a:prstGeom prst="round1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2" descr="Поросёно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553200" y="2743200"/>
            <a:ext cx="2288638" cy="167640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3" descr="C:\Users\Люся\Pictures\filimon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580963"/>
            <a:ext cx="1568212" cy="1371764"/>
          </a:xfrm>
          <a:prstGeom prst="round1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6" descr="C:\Users\123\Desktop\маё\ИГРЫ ДЛЯ ПРОГРАММЫ\Отсканировано 13.05.2012 14-24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57200" y="2743200"/>
            <a:ext cx="1916531" cy="167640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Люся\Pictures\filimon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643502"/>
            <a:ext cx="2590800" cy="2985897"/>
          </a:xfrm>
          <a:prstGeom prst="round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C:\Users\Люся\Pictures\filimon1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761654"/>
            <a:ext cx="3321892" cy="2791546"/>
          </a:xfrm>
          <a:prstGeom prst="round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6" descr="C:\Users\Люся\Pictures\0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609600"/>
            <a:ext cx="1582187" cy="2762250"/>
          </a:xfrm>
          <a:prstGeom prst="round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2" descr="Уточ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609600"/>
            <a:ext cx="1739801" cy="2743200"/>
          </a:xfrm>
          <a:prstGeom prst="round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Рисунок 12" descr="http://kids.moy.su/kartinki/844386_2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1371600"/>
            <a:ext cx="1752600" cy="1981200"/>
          </a:xfrm>
          <a:prstGeom prst="round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филимоновских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игрушек вытянуты пропорции, мягкие очертания формы, они выглядят стройными, изящными.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 flipH="1">
            <a:off x="3733800" y="4876800"/>
            <a:ext cx="2743200" cy="381000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8" descr="Ф-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477000" y="2057400"/>
            <a:ext cx="2362200" cy="4295334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1026" descr="f33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09800"/>
            <a:ext cx="2438400" cy="422147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5" descr="C:\Users\Люся\Pictures\fil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752600"/>
            <a:ext cx="1600200" cy="3929062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ОБРАЗЫ: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ЖЕНСКАЯ ГЛИНЯНАЯ ФИГУРКА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572001"/>
            <a:ext cx="4800600" cy="1828800"/>
          </a:xfrm>
        </p:spPr>
        <p:txBody>
          <a:bodyPr>
            <a:noAutofit/>
          </a:bodyPr>
          <a:lstStyle/>
          <a:p>
            <a:pPr lvl="0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Этот образ -  продолжение рода всего живого. Фигурка женщины олицетворяет великую богиню «Природу». Весна, </a:t>
            </a:r>
            <a:r>
              <a:rPr lang="ru-RU" sz="1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Берегиня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Мать-кормилица, Лада, Купава, </a:t>
            </a:r>
            <a:r>
              <a:rPr lang="ru-RU" sz="1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Доможириха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вот имена и смыслы, которыми народ наделял глиняную фигурку женщины.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://kids.moy.su/_pu/0/68074689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52600"/>
            <a:ext cx="2971800" cy="327660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Содержимое 7" descr="http://kids.moy.su/kartinki/844389_2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676400"/>
            <a:ext cx="2514600" cy="411480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955675"/>
          </a:xfrm>
        </p:spPr>
        <p:txBody>
          <a:bodyPr>
            <a:normAutofit/>
          </a:bodyPr>
          <a:lstStyle/>
          <a:p>
            <a:pPr lvl="0"/>
            <a:endParaRPr lang="ru-RU" sz="3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Содержимое 6" descr="http://kids.moy.su/_pu/0/70497027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2248694" cy="274320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Содержимое 7" descr="http://kids.moy.su/_pu/0/s69034412.jpg">
            <a:hlinkClick r:id="rId3" tgtFrame="&quot;_blank&quot;" tooltip="&quot;Нажмите, для просмотра в полном размере...&quot;"/>
          </p:cNvPr>
          <p:cNvPicPr>
            <a:picLocks noGrp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524000"/>
            <a:ext cx="1981200" cy="2925763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http://kids.moy.su/_pu/0/s61438271.jpg">
            <a:hlinkClick r:id="rId5" tgtFrame="&quot;_blank&quot;" tooltip="&quot;Нажмите, для просмотра в полном размере...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1828800"/>
            <a:ext cx="2219325" cy="299085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19800" y="5029200"/>
            <a:ext cx="280104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Медведь – один из главных персонажей народных сказок.  Это символ могущества. Медведь предвещает пробуждение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природы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3851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41910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Корова -</a:t>
            </a:r>
          </a:p>
          <a:p>
            <a:pPr lvl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символизирует плодородие, могущество и бодрую силу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1" y="60960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200400" y="45720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Олень –</a:t>
            </a:r>
          </a:p>
          <a:p>
            <a:pPr lvl="0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символ удачного и счастливого брака, тепла и плодородия.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170</Words>
  <Application>Microsoft Office PowerPoint</Application>
  <PresentationFormat>Экран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бюджетное учреждение  дополнительного образования   «Центр детского творчества» Арзгирского района,  Ставропольского края  </vt:lpstr>
      <vt:lpstr>Слайд 2</vt:lpstr>
      <vt:lpstr>ИЗ ИСТОРИИ  ФИЛИМОНОВСКОЙ ИГРУШКИ</vt:lpstr>
      <vt:lpstr>ОСНОВНЫЕ СЮЖЕТЫ  ФИЛИМОНОВА</vt:lpstr>
      <vt:lpstr>ЖИВОТНЫЕ</vt:lpstr>
      <vt:lpstr>ПТИЦЫ</vt:lpstr>
      <vt:lpstr>У филимоновских игрушек вытянуты пропорции, мягкие очертания формы, они выглядят стройными, изящными.</vt:lpstr>
      <vt:lpstr>ОСНОВНЫЕ ОБРАЗЫ: ЖЕНСКАЯ ГЛИНЯНАЯ ФИГУРКА</vt:lpstr>
      <vt:lpstr>ЖИВОТНЫЕ</vt:lpstr>
      <vt:lpstr>ПТИЦЫ</vt:lpstr>
      <vt:lpstr>ЭЛЕМЕНТЫ РОСПИСИ</vt:lpstr>
      <vt:lpstr>РОСПИСЬ ИГРУШКИ</vt:lpstr>
      <vt:lpstr>ДРЕВНИЕ СИМВОЛЫ  В РОСПИСИ</vt:lpstr>
      <vt:lpstr>ФИЛИМОНОВСКИЙ КОНЬ</vt:lpstr>
      <vt:lpstr>ТЕХНОЛОГИЯ ИЗГОТОВЛЕНИЯ  ИГРУШКИ « КОНЬ»</vt:lpstr>
      <vt:lpstr>Слайд 16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ПО ТЕМЕ : «ТЕХНОЛОГИЯ ИЗГОТОВЛЕНИЯ ФИЛИМОНОВСКОЙ ИГРУШКИ» </dc:title>
  <dc:creator>1</dc:creator>
  <cp:lastModifiedBy>Наталья</cp:lastModifiedBy>
  <cp:revision>48</cp:revision>
  <dcterms:created xsi:type="dcterms:W3CDTF">2013-04-03T16:58:50Z</dcterms:created>
  <dcterms:modified xsi:type="dcterms:W3CDTF">2024-03-05T07:50:32Z</dcterms:modified>
</cp:coreProperties>
</file>